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2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8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5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8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D264-859F-4FB1-A32E-89136DB16F1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8F75-7ADA-44C0-9691-85D83689A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Radovan Stojanovic</dc:creator>
  <cp:lastModifiedBy>Radovan Stojanovic</cp:lastModifiedBy>
  <cp:revision>1</cp:revision>
  <dcterms:created xsi:type="dcterms:W3CDTF">2019-02-19T11:59:53Z</dcterms:created>
  <dcterms:modified xsi:type="dcterms:W3CDTF">2019-02-19T12:01:24Z</dcterms:modified>
</cp:coreProperties>
</file>