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1" r:id="rId3"/>
    <p:sldId id="272" r:id="rId4"/>
    <p:sldId id="273" r:id="rId5"/>
    <p:sldId id="277" r:id="rId6"/>
    <p:sldId id="274" r:id="rId7"/>
    <p:sldId id="275" r:id="rId8"/>
    <p:sldId id="276" r:id="rId9"/>
    <p:sldId id="262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EF95-E232-483A-B08A-E0A088B080A7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ABB1-33D0-490A-8F65-0E2FCBEEC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9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59BD8-427A-43A6-AEE0-A6CAE913F694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69034-12FB-4A4C-B885-362305F2F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7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2FCDE-7375-41A6-AA58-C5A8488922D6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832D-DA70-4815-903C-E4EC4C980648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B5E6-9999-49CE-B7AE-EB5D93D104CD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579E-C215-4D46-9F00-FCE9803D788E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C20D-129E-4D9E-A2A0-CE5AE34E94CA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1A2A-9ECF-4D79-91A4-DAAC98D7228B}" type="datetime1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5E0A-BB7C-4686-AA14-D829870E7BD4}" type="datetime1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2E2C-97E9-406C-99AF-A30B15C11132}" type="datetime1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67B0-696B-43D6-84E1-A6BFB22C1749}" type="datetime1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0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FD6A-16C4-48AC-BE67-FD7EA4E79F39}" type="datetime1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710C-0DB5-41CF-9E53-ADC57AB88758}" type="datetime1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Kick-off Meeting, Montenegro,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7E5E-4000-4743-BDAD-5F6D44221742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Kick-off Meeting, Montenegro,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D6A1-B084-4740-A66C-CD90010B0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542033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MARDS Final Conference</a:t>
            </a:r>
            <a:br>
              <a:rPr lang="en-GB" sz="6000" b="1" dirty="0">
                <a:solidFill>
                  <a:srgbClr val="002060"/>
                </a:solidFill>
              </a:rPr>
            </a:br>
            <a:r>
              <a:rPr lang="en-GB" sz="6000" b="1" dirty="0">
                <a:solidFill>
                  <a:srgbClr val="002060"/>
                </a:solidFill>
              </a:rPr>
              <a:t> UNISHK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24258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Prof. </a:t>
            </a:r>
            <a:r>
              <a:rPr lang="en-GB" sz="2800" dirty="0" err="1">
                <a:solidFill>
                  <a:srgbClr val="002060"/>
                </a:solidFill>
              </a:rPr>
              <a:t>dr.Arjeta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Troshani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University of Shkodra “</a:t>
            </a:r>
            <a:r>
              <a:rPr lang="en-GB" sz="2400" dirty="0" err="1">
                <a:solidFill>
                  <a:srgbClr val="002060"/>
                </a:solidFill>
              </a:rPr>
              <a:t>Luigj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Gurakuqi</a:t>
            </a:r>
            <a:r>
              <a:rPr lang="en-GB" sz="2400" dirty="0">
                <a:solidFill>
                  <a:srgbClr val="002060"/>
                </a:solidFill>
              </a:rPr>
              <a:t>”</a:t>
            </a:r>
          </a:p>
          <a:p>
            <a:r>
              <a:rPr lang="en-GB" sz="2400" dirty="0">
                <a:solidFill>
                  <a:srgbClr val="002060"/>
                </a:solidFill>
              </a:rPr>
              <a:t>03.11.2022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41168"/>
            <a:ext cx="671381" cy="67138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95F829-D7A0-422E-AEDF-C92AC90E0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84436"/>
              </p:ext>
            </p:extLst>
          </p:nvPr>
        </p:nvGraphicFramePr>
        <p:xfrm>
          <a:off x="188640" y="650931"/>
          <a:ext cx="8229600" cy="1524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576761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328403"/>
                  </a:ext>
                </a:extLst>
              </a:tr>
            </a:tbl>
          </a:graphicData>
        </a:graphic>
      </p:graphicFrame>
      <p:pic>
        <p:nvPicPr>
          <p:cNvPr id="2049" name="Picture 1">
            <a:extLst>
              <a:ext uri="{FF2B5EF4-FFF2-40B4-BE49-F238E27FC236}">
                <a16:creationId xmlns:a16="http://schemas.microsoft.com/office/drawing/2014/main" id="{5213D2C9-2B90-467C-8F47-21EB90D7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81" y="208018"/>
            <a:ext cx="1223191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0EDF-30E4-4B7E-94BB-F722988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F6576-08E1-4722-9E6C-FA2F223F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Communication with MASR</a:t>
            </a:r>
          </a:p>
          <a:p>
            <a:r>
              <a:rPr lang="en-GB" dirty="0"/>
              <a:t>Start of the PhD program – enrolment of first generation</a:t>
            </a:r>
          </a:p>
          <a:p>
            <a:r>
              <a:rPr lang="en-GB" dirty="0"/>
              <a:t>Dissemination with national  and local media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F0EB-97F0-4862-ADA4-46D8AD13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9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10AF7-070F-42EC-B3D5-9A9909DF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r>
              <a:rPr lang="en-GB" dirty="0"/>
              <a:t>DISCUSSIONS and QUESTIONS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 descr="Questions">
            <a:extLst>
              <a:ext uri="{FF2B5EF4-FFF2-40B4-BE49-F238E27FC236}">
                <a16:creationId xmlns:a16="http://schemas.microsoft.com/office/drawing/2014/main" id="{170EB7C0-AD5F-4BD0-8399-0C42E8C3A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3688" y="2708920"/>
            <a:ext cx="5040560" cy="33123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9BCC6-12AC-422E-80B6-DA904DFF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75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9117-468B-1CF3-8052-B1C3C08F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Opening ORDER FROM EDUCATION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804F-732F-186E-2959-4CAC82E3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Order number 174 date 04.04.2022 nr.1848/3 </a:t>
            </a:r>
            <a:r>
              <a:rPr lang="en-GB" dirty="0" err="1"/>
              <a:t>prot</a:t>
            </a:r>
            <a:r>
              <a:rPr lang="en-GB" dirty="0"/>
              <a:t> to open the PhD School at Economic Faculty of Shkodra University “</a:t>
            </a:r>
            <a:r>
              <a:rPr lang="en-GB" dirty="0" err="1"/>
              <a:t>Luigj</a:t>
            </a:r>
            <a:r>
              <a:rPr lang="en-GB" dirty="0"/>
              <a:t> </a:t>
            </a:r>
            <a:r>
              <a:rPr lang="en-GB" dirty="0" err="1"/>
              <a:t>Gurakuqi</a:t>
            </a:r>
            <a:r>
              <a:rPr lang="en-GB" dirty="0"/>
              <a:t>” – 8 recommendations</a:t>
            </a:r>
          </a:p>
          <a:p>
            <a:r>
              <a:rPr lang="en-GB" dirty="0"/>
              <a:t>Dissemination activities: Europe Day Fair 03.05.2022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91612-0B07-CAF2-7CA0-CDD88A7A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5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BFC7-DF33-F845-CCA1-C653CFB3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group of people posing for a photo under a tent&#10;&#10;Description automatically generated with medium confidence">
            <a:extLst>
              <a:ext uri="{FF2B5EF4-FFF2-40B4-BE49-F238E27FC236}">
                <a16:creationId xmlns:a16="http://schemas.microsoft.com/office/drawing/2014/main" id="{6D39D9CB-5B48-DDDC-DDCF-4C4BD3B0D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1261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3895C-5CA1-6672-4BF1-E84CD1BF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5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2236-9111-CA75-F237-A4200096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with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8A68-38BD-F921-CF65-341FAD00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12.04.2022 – meeting with working group with participation of Rector of UNISHK and two vice Rectors finalized with  suggestions and recommendations from all participants.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A4353-9BB8-8829-966F-CC0B4E95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20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0D39-CAF5-A72C-D01C-4A66B3DC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2F3DE0-55D7-B614-349A-F4EF40C66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8363272" cy="61261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1294C-E29C-FF82-D15E-6701BCCA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92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F479-9CAE-71D3-0FE7-511810C7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-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C889B-66D7-0529-BD0F-599206DB3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      Organizational positioning of MARDS Doctoral Studies for Albania . Whether doctoral studies in Albania should be hosted  by Rectorate University of Shkoder or by Faculty of Economics of University of Shkoder? – </a:t>
            </a:r>
            <a:r>
              <a:rPr lang="en-GB" b="1" dirty="0"/>
              <a:t>13.05.2022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CA887-0A4F-05F1-217C-BB2F2352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09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1D4B-76F5-6AF5-7B8D-CF318341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Answer from Ministry received on 15.06.2022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82C8B-FCEF-A1FE-2575-F2674013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relation to this letter, MAS states that the study program is in the area of responsibility of the Faculty of Economics and Tourism Department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364C4-A1E7-B132-2456-AF935821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3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0370-804F-9219-7AA7-BF6DFC78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Fulfilment of MAS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F1C3-3249-F22D-653D-48866ACA2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documents send from Faculty of Economy to Rectorate – 04.07.2022</a:t>
            </a:r>
          </a:p>
          <a:p>
            <a:r>
              <a:rPr lang="en-GB" dirty="0"/>
              <a:t>Decision of Senate and of Board of Administration for the reducing of quota finalized 29.07.2022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2AFF5-932D-24E9-1151-12DB34B8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05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3D8B-1EE9-4E2B-BDEC-A4FD0029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0F795-028D-408E-8FD0-A84022F7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0ADC72A-0581-44F0-9FFF-2F9140247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1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MARDS Template</Template>
  <TotalTime>305</TotalTime>
  <Words>214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MARDS Final Conference  UNISHK</vt:lpstr>
      <vt:lpstr>Opening ORDER FROM EDUCATION MINISTRY</vt:lpstr>
      <vt:lpstr>PowerPoint Presentation</vt:lpstr>
      <vt:lpstr>Meeting with Working Group</vt:lpstr>
      <vt:lpstr>PowerPoint Presentation</vt:lpstr>
      <vt:lpstr>Meeting - online</vt:lpstr>
      <vt:lpstr>Answer from Ministry received on 15.06.2022</vt:lpstr>
      <vt:lpstr>Fulfilment of MAS recommendations</vt:lpstr>
      <vt:lpstr>PowerPoint Presentation</vt:lpstr>
      <vt:lpstr>Future Activities</vt:lpstr>
      <vt:lpstr>DISCUSSIONS and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MARDS</dc:title>
  <dc:creator>Arjeta</dc:creator>
  <cp:lastModifiedBy>Arjeta Troshani</cp:lastModifiedBy>
  <cp:revision>21</cp:revision>
  <dcterms:created xsi:type="dcterms:W3CDTF">2019-11-24T17:25:27Z</dcterms:created>
  <dcterms:modified xsi:type="dcterms:W3CDTF">2022-11-01T18:55:33Z</dcterms:modified>
</cp:coreProperties>
</file>